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1AD5-3960-4EA4-AF79-72824C2DB006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B2736-71DA-4C31-BCF4-FC135E48B1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reef a several</a:t>
            </a:r>
            <a:r>
              <a:rPr lang="en-US" baseline="0" dirty="0" smtClean="0"/>
              <a:t> months later</a:t>
            </a:r>
          </a:p>
          <a:p>
            <a:r>
              <a:rPr lang="en-US" baseline="0" dirty="0" smtClean="0"/>
              <a:t>	algal and invertebrate growth, small fish, top predator fish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might a reef look like much later?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9F9D4-1E00-44BB-A35B-D8A54D0781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D322-73A7-47D0-ACC9-FD448F36FB8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0116-3B31-458F-854F-8A45A5B689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isiri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SIRI logo2 merged vis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412479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Spike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Concrete Deployment 09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MG_7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Concrete Deployment 2011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G_1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TISIRI.ORG</a:t>
            </a:r>
            <a:endParaRPr lang="en-US"/>
          </a:p>
        </p:txBody>
      </p:sp>
      <p:pic>
        <p:nvPicPr>
          <p:cNvPr id="71685" name="Picture 5" descr="G:\sytem files 12-27-09\joe copy\JOE\biz endevors\art reef\non profit\TISIRI\PR\custom map ba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325390" cy="634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TISIRI.ORG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V:\sytem files 12-27-09\joe copy\JOE\biz endevors\art reef\non profit\TISIRI\PR\project summary pics\Spike\IMG_7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064000" cy="270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3" descr="V:\sytem files 12-27-09\joe copy\JOE\biz endevors\art reef\non profit\TISIRI\PR\project summary pics\Spike\IMG_7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"/>
            <a:ext cx="4064000" cy="270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V:\sytem files 12-27-09\joe copy\JOE\biz endevors\art reef\non profit\TISIRI\PR\project summary pics\Spike\IMG_7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9000"/>
            <a:ext cx="4064000" cy="270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V:\sytem files 12-27-09\joe copy\JOE\biz endevors\art reef\non profit\TISIRI\PR\project summary pics\Spike\IMG_79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429000"/>
            <a:ext cx="4064000" cy="270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TISIRI.ORG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3" name="Picture 9" descr="V:\artificial reef videos\floyds folley\FF 2011\ff predeployment 6-27-11\pictures\706CANON\culvert stack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3352800"/>
            <a:ext cx="3657601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V:\artificial reef videos\floyds folley\FF 2011\ff predeployment 6-27-11\pictures\706CANON\barrel 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V:\artificial reef videos\floyds folley\FF 2011\ff predeployment 6-27-11\pictures\706CANON\high point 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3657601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Reef Creation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Site selection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Permitting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 floor survey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Material selection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Material preparation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Regulatory approvals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Deployment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V:\sytem files 12-27-09\joe copy\JOE\biz endevors\art reef\non profit\TISIRI\favorite pics\city environmental symposium\web critters\IMG_7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279400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7567" y="5105400"/>
            <a:ext cx="52288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  <a:hlinkClick r:id="rId2"/>
              </a:rPr>
              <a:t>www.TISIRI.ORG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" name="Picture 4" descr="TISIRI logo2 merged vis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8412479" cy="350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The Spike</vt:lpstr>
      <vt:lpstr>Concrete Deployment 09</vt:lpstr>
      <vt:lpstr>Concrete Deployment 2011</vt:lpstr>
      <vt:lpstr>Slide 5</vt:lpstr>
      <vt:lpstr>Slide 6</vt:lpstr>
      <vt:lpstr>Slide 7</vt:lpstr>
      <vt:lpstr>Reef Creation Process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Joe</cp:lastModifiedBy>
  <cp:revision>7</cp:revision>
  <dcterms:created xsi:type="dcterms:W3CDTF">2012-03-28T02:26:08Z</dcterms:created>
  <dcterms:modified xsi:type="dcterms:W3CDTF">2012-03-28T03:18:12Z</dcterms:modified>
</cp:coreProperties>
</file>